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3"/>
    <p:sldMasterId id="2147483740" r:id="rId4"/>
    <p:sldMasterId id="2147483756" r:id="rId5"/>
  </p:sldMasterIdLst>
  <p:notesMasterIdLst>
    <p:notesMasterId r:id="rId14"/>
  </p:notesMasterIdLst>
  <p:handoutMasterIdLst>
    <p:handoutMasterId r:id="rId15"/>
  </p:handoutMasterIdLst>
  <p:sldIdLst>
    <p:sldId id="524" r:id="rId6"/>
    <p:sldId id="2145706252" r:id="rId7"/>
    <p:sldId id="2145706259" r:id="rId8"/>
    <p:sldId id="2145706253" r:id="rId9"/>
    <p:sldId id="2145706258" r:id="rId10"/>
    <p:sldId id="2145706254" r:id="rId11"/>
    <p:sldId id="2145706256" r:id="rId12"/>
    <p:sldId id="2145706255" r:id="rId13"/>
  </p:sldIdLst>
  <p:sldSz cx="9144000" cy="5143500" type="screen16x9"/>
  <p:notesSz cx="6797675" cy="9928225"/>
  <p:custDataLst>
    <p:tags r:id="rId1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6" userDrawn="1">
          <p15:clr>
            <a:srgbClr val="A4A3A4"/>
          </p15:clr>
        </p15:guide>
        <p15:guide id="4" orient="horz" pos="1665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2709" userDrawn="1">
          <p15:clr>
            <a:srgbClr val="A4A3A4"/>
          </p15:clr>
        </p15:guide>
        <p15:guide id="7" orient="horz" pos="123" userDrawn="1">
          <p15:clr>
            <a:srgbClr val="A4A3A4"/>
          </p15:clr>
        </p15:guide>
        <p15:guide id="8" pos="521" userDrawn="1">
          <p15:clr>
            <a:srgbClr val="A4A3A4"/>
          </p15:clr>
        </p15:guide>
        <p15:guide id="10" orient="horz" pos="940" userDrawn="1">
          <p15:clr>
            <a:srgbClr val="A4A3A4"/>
          </p15:clr>
        </p15:guide>
        <p15:guide id="11" pos="5465" userDrawn="1">
          <p15:clr>
            <a:srgbClr val="A4A3A4"/>
          </p15:clr>
        </p15:guide>
        <p15:guide id="13" pos="5239" userDrawn="1">
          <p15:clr>
            <a:srgbClr val="A4A3A4"/>
          </p15:clr>
        </p15:guide>
        <p15:guide id="14" orient="horz" pos="350" userDrawn="1">
          <p15:clr>
            <a:srgbClr val="A4A3A4"/>
          </p15:clr>
        </p15:guide>
        <p15:guide id="15" pos="3651" userDrawn="1">
          <p15:clr>
            <a:srgbClr val="A4A3A4"/>
          </p15:clr>
        </p15:guide>
        <p15:guide id="16" pos="3742" userDrawn="1">
          <p15:clr>
            <a:srgbClr val="A4A3A4"/>
          </p15:clr>
        </p15:guide>
        <p15:guide id="17" orient="horz" pos="2618" userDrawn="1">
          <p15:clr>
            <a:srgbClr val="A4A3A4"/>
          </p15:clr>
        </p15:guide>
        <p15:guide id="18" orient="horz" pos="1892" userDrawn="1">
          <p15:clr>
            <a:srgbClr val="A4A3A4"/>
          </p15:clr>
        </p15:guide>
        <p15:guide id="19" pos="2880" userDrawn="1">
          <p15:clr>
            <a:srgbClr val="A4A3A4"/>
          </p15:clr>
        </p15:guide>
        <p15:guide id="20" orient="horz" pos="6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Schmitz" initials="TS" lastIdx="10" clrIdx="0">
    <p:extLst>
      <p:ext uri="{19B8F6BF-5375-455C-9EA6-DF929625EA0E}">
        <p15:presenceInfo xmlns:p15="http://schemas.microsoft.com/office/powerpoint/2012/main" userId="S-1-5-21-57968465-1444230245-834515569-288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7D2"/>
    <a:srgbClr val="E8ECF6"/>
    <a:srgbClr val="CDD6E6"/>
    <a:srgbClr val="2777B8"/>
    <a:srgbClr val="F5F7D1"/>
    <a:srgbClr val="C2CC23"/>
    <a:srgbClr val="91991A"/>
    <a:srgbClr val="EBEFA2"/>
    <a:srgbClr val="8F991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28" y="69"/>
      </p:cViewPr>
      <p:guideLst>
        <p:guide orient="horz" pos="486"/>
        <p:guide orient="horz" pos="1665"/>
        <p:guide pos="295"/>
        <p:guide orient="horz" pos="2709"/>
        <p:guide orient="horz" pos="123"/>
        <p:guide pos="521"/>
        <p:guide orient="horz" pos="940"/>
        <p:guide pos="5465"/>
        <p:guide pos="5239"/>
        <p:guide orient="horz" pos="350"/>
        <p:guide pos="3651"/>
        <p:guide pos="3742"/>
        <p:guide orient="horz" pos="2618"/>
        <p:guide orient="horz" pos="1892"/>
        <p:guide pos="2880"/>
        <p:guide orient="horz" pos="6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thild Mohr" userId="176f8862-2eae-47f6-b6a5-d416d8fe4770" providerId="ADAL" clId="{AA49E50A-25B3-473C-B9C1-AD71131B978B}"/>
    <pc:docChg chg="custSel modSld modMainMaster">
      <pc:chgData name="Mechthild Mohr" userId="176f8862-2eae-47f6-b6a5-d416d8fe4770" providerId="ADAL" clId="{AA49E50A-25B3-473C-B9C1-AD71131B978B}" dt="2025-05-20T06:49:50.042" v="10" actId="478"/>
      <pc:docMkLst>
        <pc:docMk/>
      </pc:docMkLst>
      <pc:sldChg chg="delSp mod">
        <pc:chgData name="Mechthild Mohr" userId="176f8862-2eae-47f6-b6a5-d416d8fe4770" providerId="ADAL" clId="{AA49E50A-25B3-473C-B9C1-AD71131B978B}" dt="2025-05-20T06:49:50.042" v="10" actId="478"/>
        <pc:sldMkLst>
          <pc:docMk/>
          <pc:sldMk cId="1037399510" sldId="524"/>
        </pc:sldMkLst>
        <pc:spChg chg="del">
          <ac:chgData name="Mechthild Mohr" userId="176f8862-2eae-47f6-b6a5-d416d8fe4770" providerId="ADAL" clId="{AA49E50A-25B3-473C-B9C1-AD71131B978B}" dt="2025-05-20T06:49:50.042" v="10" actId="478"/>
          <ac:spMkLst>
            <pc:docMk/>
            <pc:sldMk cId="1037399510" sldId="524"/>
            <ac:spMk id="2" creationId="{BF8009C7-00DD-4429-B7E9-53E623DF9244}"/>
          </ac:spMkLst>
        </pc:spChg>
      </pc:sldChg>
      <pc:sldChg chg="delSp mod">
        <pc:chgData name="Mechthild Mohr" userId="176f8862-2eae-47f6-b6a5-d416d8fe4770" providerId="ADAL" clId="{AA49E50A-25B3-473C-B9C1-AD71131B978B}" dt="2025-05-20T06:48:59.699" v="2" actId="478"/>
        <pc:sldMkLst>
          <pc:docMk/>
          <pc:sldMk cId="1718435583" sldId="2145706252"/>
        </pc:sldMkLst>
        <pc:spChg chg="del">
          <ac:chgData name="Mechthild Mohr" userId="176f8862-2eae-47f6-b6a5-d416d8fe4770" providerId="ADAL" clId="{AA49E50A-25B3-473C-B9C1-AD71131B978B}" dt="2025-05-20T06:48:59.699" v="2" actId="478"/>
          <ac:spMkLst>
            <pc:docMk/>
            <pc:sldMk cId="1718435583" sldId="2145706252"/>
            <ac:spMk id="2" creationId="{D5FEA92A-2CD0-4AC3-1E19-F993B89AEFE1}"/>
          </ac:spMkLst>
        </pc:spChg>
      </pc:sldChg>
      <pc:sldChg chg="delSp mod">
        <pc:chgData name="Mechthild Mohr" userId="176f8862-2eae-47f6-b6a5-d416d8fe4770" providerId="ADAL" clId="{AA49E50A-25B3-473C-B9C1-AD71131B978B}" dt="2025-05-20T06:49:07.690" v="4" actId="478"/>
        <pc:sldMkLst>
          <pc:docMk/>
          <pc:sldMk cId="3152888737" sldId="2145706253"/>
        </pc:sldMkLst>
        <pc:spChg chg="del">
          <ac:chgData name="Mechthild Mohr" userId="176f8862-2eae-47f6-b6a5-d416d8fe4770" providerId="ADAL" clId="{AA49E50A-25B3-473C-B9C1-AD71131B978B}" dt="2025-05-20T06:49:07.690" v="4" actId="478"/>
          <ac:spMkLst>
            <pc:docMk/>
            <pc:sldMk cId="3152888737" sldId="2145706253"/>
            <ac:spMk id="2" creationId="{C6866BD2-FA03-1017-5B2A-23D6B1C3F285}"/>
          </ac:spMkLst>
        </pc:spChg>
      </pc:sldChg>
      <pc:sldChg chg="delSp mod">
        <pc:chgData name="Mechthild Mohr" userId="176f8862-2eae-47f6-b6a5-d416d8fe4770" providerId="ADAL" clId="{AA49E50A-25B3-473C-B9C1-AD71131B978B}" dt="2025-05-20T06:49:14.704" v="6" actId="478"/>
        <pc:sldMkLst>
          <pc:docMk/>
          <pc:sldMk cId="2354915582" sldId="2145706254"/>
        </pc:sldMkLst>
        <pc:spChg chg="del">
          <ac:chgData name="Mechthild Mohr" userId="176f8862-2eae-47f6-b6a5-d416d8fe4770" providerId="ADAL" clId="{AA49E50A-25B3-473C-B9C1-AD71131B978B}" dt="2025-05-20T06:49:14.704" v="6" actId="478"/>
          <ac:spMkLst>
            <pc:docMk/>
            <pc:sldMk cId="2354915582" sldId="2145706254"/>
            <ac:spMk id="2" creationId="{8C13BD76-6E3A-FC80-F86C-DE35C486F2B8}"/>
          </ac:spMkLst>
        </pc:spChg>
      </pc:sldChg>
      <pc:sldChg chg="delSp mod">
        <pc:chgData name="Mechthild Mohr" userId="176f8862-2eae-47f6-b6a5-d416d8fe4770" providerId="ADAL" clId="{AA49E50A-25B3-473C-B9C1-AD71131B978B}" dt="2025-05-20T06:49:24.647" v="9" actId="478"/>
        <pc:sldMkLst>
          <pc:docMk/>
          <pc:sldMk cId="3953231956" sldId="2145706255"/>
        </pc:sldMkLst>
        <pc:spChg chg="del">
          <ac:chgData name="Mechthild Mohr" userId="176f8862-2eae-47f6-b6a5-d416d8fe4770" providerId="ADAL" clId="{AA49E50A-25B3-473C-B9C1-AD71131B978B}" dt="2025-05-20T06:49:24.647" v="9" actId="478"/>
          <ac:spMkLst>
            <pc:docMk/>
            <pc:sldMk cId="3953231956" sldId="2145706255"/>
            <ac:spMk id="2" creationId="{E5A9F8BB-8641-998E-091C-E2822B91CCCD}"/>
          </ac:spMkLst>
        </pc:spChg>
      </pc:sldChg>
      <pc:sldChg chg="delSp modSp mod">
        <pc:chgData name="Mechthild Mohr" userId="176f8862-2eae-47f6-b6a5-d416d8fe4770" providerId="ADAL" clId="{AA49E50A-25B3-473C-B9C1-AD71131B978B}" dt="2025-05-20T06:49:21.404" v="8" actId="478"/>
        <pc:sldMkLst>
          <pc:docMk/>
          <pc:sldMk cId="1978484194" sldId="2145706256"/>
        </pc:sldMkLst>
        <pc:spChg chg="del mod">
          <ac:chgData name="Mechthild Mohr" userId="176f8862-2eae-47f6-b6a5-d416d8fe4770" providerId="ADAL" clId="{AA49E50A-25B3-473C-B9C1-AD71131B978B}" dt="2025-05-20T06:49:21.404" v="8" actId="478"/>
          <ac:spMkLst>
            <pc:docMk/>
            <pc:sldMk cId="1978484194" sldId="2145706256"/>
            <ac:spMk id="2" creationId="{B9EBD865-90A8-2403-78BA-DC9B2D788AB6}"/>
          </ac:spMkLst>
        </pc:spChg>
      </pc:sldChg>
      <pc:sldChg chg="delSp mod">
        <pc:chgData name="Mechthild Mohr" userId="176f8862-2eae-47f6-b6a5-d416d8fe4770" providerId="ADAL" clId="{AA49E50A-25B3-473C-B9C1-AD71131B978B}" dt="2025-05-20T06:49:11.549" v="5" actId="478"/>
        <pc:sldMkLst>
          <pc:docMk/>
          <pc:sldMk cId="1905553866" sldId="2145706258"/>
        </pc:sldMkLst>
        <pc:spChg chg="del">
          <ac:chgData name="Mechthild Mohr" userId="176f8862-2eae-47f6-b6a5-d416d8fe4770" providerId="ADAL" clId="{AA49E50A-25B3-473C-B9C1-AD71131B978B}" dt="2025-05-20T06:49:11.549" v="5" actId="478"/>
          <ac:spMkLst>
            <pc:docMk/>
            <pc:sldMk cId="1905553866" sldId="2145706258"/>
            <ac:spMk id="2" creationId="{6703918F-D3CF-6F02-10E3-9202CD9205BB}"/>
          </ac:spMkLst>
        </pc:spChg>
      </pc:sldChg>
      <pc:sldChg chg="delSp mod">
        <pc:chgData name="Mechthild Mohr" userId="176f8862-2eae-47f6-b6a5-d416d8fe4770" providerId="ADAL" clId="{AA49E50A-25B3-473C-B9C1-AD71131B978B}" dt="2025-05-20T06:49:04.095" v="3" actId="478"/>
        <pc:sldMkLst>
          <pc:docMk/>
          <pc:sldMk cId="3296016222" sldId="2145706259"/>
        </pc:sldMkLst>
        <pc:spChg chg="del">
          <ac:chgData name="Mechthild Mohr" userId="176f8862-2eae-47f6-b6a5-d416d8fe4770" providerId="ADAL" clId="{AA49E50A-25B3-473C-B9C1-AD71131B978B}" dt="2025-05-20T06:49:04.095" v="3" actId="478"/>
          <ac:spMkLst>
            <pc:docMk/>
            <pc:sldMk cId="3296016222" sldId="2145706259"/>
            <ac:spMk id="2" creationId="{C85AA538-0592-E58D-AA72-53E648F83686}"/>
          </ac:spMkLst>
        </pc:spChg>
      </pc:sldChg>
      <pc:sldMasterChg chg="delSp mod modSldLayout">
        <pc:chgData name="Mechthild Mohr" userId="176f8862-2eae-47f6-b6a5-d416d8fe4770" providerId="ADAL" clId="{AA49E50A-25B3-473C-B9C1-AD71131B978B}" dt="2025-05-20T06:48:46.292" v="1" actId="478"/>
        <pc:sldMasterMkLst>
          <pc:docMk/>
          <pc:sldMasterMk cId="1935098717" sldId="2147483727"/>
        </pc:sldMasterMkLst>
        <pc:spChg chg="del">
          <ac:chgData name="Mechthild Mohr" userId="176f8862-2eae-47f6-b6a5-d416d8fe4770" providerId="ADAL" clId="{AA49E50A-25B3-473C-B9C1-AD71131B978B}" dt="2025-05-20T06:48:46.292" v="1" actId="478"/>
          <ac:spMkLst>
            <pc:docMk/>
            <pc:sldMasterMk cId="1935098717" sldId="2147483727"/>
            <ac:spMk id="5" creationId="{00000000-0000-0000-0000-000000000000}"/>
          </ac:spMkLst>
        </pc:spChg>
        <pc:sldLayoutChg chg="delSp mod">
          <pc:chgData name="Mechthild Mohr" userId="176f8862-2eae-47f6-b6a5-d416d8fe4770" providerId="ADAL" clId="{AA49E50A-25B3-473C-B9C1-AD71131B978B}" dt="2025-05-20T06:48:00.257" v="0" actId="478"/>
          <pc:sldLayoutMkLst>
            <pc:docMk/>
            <pc:sldMasterMk cId="1935098717" sldId="2147483727"/>
            <pc:sldLayoutMk cId="3475330354" sldId="2147483729"/>
          </pc:sldLayoutMkLst>
          <pc:spChg chg="del">
            <ac:chgData name="Mechthild Mohr" userId="176f8862-2eae-47f6-b6a5-d416d8fe4770" providerId="ADAL" clId="{AA49E50A-25B3-473C-B9C1-AD71131B978B}" dt="2025-05-20T06:48:00.257" v="0" actId="478"/>
            <ac:spMkLst>
              <pc:docMk/>
              <pc:sldMasterMk cId="1935098717" sldId="2147483727"/>
              <pc:sldLayoutMk cId="3475330354" sldId="2147483729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7544-0FCC-4039-98E0-16801434798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F5C1D-DF3D-48FF-BE59-04668463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6174-D1A9-4949-8B18-A3FE21D0F874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C3D44-E0DD-4C9F-B9EB-7FB83FFC0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6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Zum Umbau vorbereiteter Reaktor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52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Einbau der neuen Unterstützungskonstruktion (Profile nach unten und in der Fläche)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93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Erhöhung des Kühlschilds uns und Einbringung der Außenwandung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76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Fertiger Burner Basket (flächiger Edelstahl und Rückinstallation des Überhitzers (Rohre)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68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Einbringung Lochblechboden und Stütznetz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85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Fertige Katalysatorschüttung für DeN2O </a:t>
            </a:r>
            <a:r>
              <a:rPr lang="de-DE" dirty="0" err="1"/>
              <a:t>Abatement</a:t>
            </a:r>
            <a:r>
              <a:rPr lang="de-DE" dirty="0"/>
              <a:t> 300 mm (grüne Pellets)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07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Aufgelegtes Pt/Rh Katalysatornetz (NH3 </a:t>
            </a:r>
            <a:r>
              <a:rPr lang="de-DE" dirty="0">
                <a:sym typeface="Wingdings" panose="05000000000000000000" pitchFamily="2" charset="2"/>
              </a:rPr>
              <a:t> NO) oberhalb der grünen Pellets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28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17" y="1563639"/>
            <a:ext cx="2808312" cy="93610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638" y="2643758"/>
            <a:ext cx="2808000" cy="432048"/>
          </a:xfrm>
        </p:spPr>
        <p:txBody>
          <a:bodyPr tIns="0" anchor="t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</a:t>
            </a:r>
          </a:p>
          <a:p>
            <a:r>
              <a:rPr lang="en-US"/>
              <a:t>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85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SBC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301955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4671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64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12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86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09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17" y="1563639"/>
            <a:ext cx="2808312" cy="93610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638" y="2643758"/>
            <a:ext cx="2808000" cy="432048"/>
          </a:xfrm>
        </p:spPr>
        <p:txBody>
          <a:bodyPr tIns="0" anchor="t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</a:t>
            </a:r>
          </a:p>
          <a:p>
            <a:r>
              <a:rPr lang="en-US"/>
              <a:t>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61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6339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45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5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301955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4671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6062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64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6339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33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20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6339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88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599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SBC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301955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4671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457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08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262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D23D2-88AF-4F2B-901E-9561B97DBBB3}"/>
              </a:ext>
            </a:extLst>
          </p:cNvPr>
          <p:cNvSpPr/>
          <p:nvPr userDrawn="1"/>
        </p:nvSpPr>
        <p:spPr>
          <a:xfrm>
            <a:off x="0" y="-9144"/>
            <a:ext cx="9144000" cy="5152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US" sz="15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083" y="1655940"/>
            <a:ext cx="3153227" cy="1230136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083" y="3075164"/>
            <a:ext cx="3153227" cy="113347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0800000" flipH="1" flipV="1">
            <a:off x="269082" y="4312004"/>
            <a:ext cx="3153226" cy="324000"/>
          </a:xfrm>
        </p:spPr>
        <p:txBody>
          <a:bodyPr/>
          <a:lstStyle>
            <a:lvl1pPr algn="l">
              <a:defRPr sz="1350">
                <a:solidFill>
                  <a:schemeClr val="bg1"/>
                </a:solidFill>
              </a:defRPr>
            </a:lvl1pPr>
          </a:lstStyle>
          <a:p>
            <a:fld id="{F7A73578-3C0A-4575-9AD0-8339B23E5B2E}" type="datetime6">
              <a:rPr lang="en-GB" smtClean="0"/>
              <a:t>May 25</a:t>
            </a:fld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7AF373-10DB-41A4-A308-A75F7F7C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082" y="280987"/>
            <a:ext cx="1469362" cy="1138238"/>
          </a:xfrm>
          <a:prstGeom prst="rect">
            <a:avLst/>
          </a:prstGeom>
        </p:spPr>
      </p:pic>
      <p:pic>
        <p:nvPicPr>
          <p:cNvPr id="1939143576" name="image" descr="{&quot;templafy&quot;:{&quot;id&quot;:&quot;e5e3e197-44b1-4d7c-a813-1f17753b452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117" y="-9144"/>
            <a:ext cx="729000" cy="102127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F678-BB57-46F5-83B3-29757CF5EF63}"/>
              </a:ext>
            </a:extLst>
          </p:cNvPr>
          <p:cNvSpPr/>
          <p:nvPr userDrawn="1"/>
        </p:nvSpPr>
        <p:spPr>
          <a:xfrm>
            <a:off x="6382383" y="334566"/>
            <a:ext cx="1809684" cy="4448188"/>
          </a:xfrm>
          <a:custGeom>
            <a:avLst/>
            <a:gdLst>
              <a:gd name="connsiteX0" fmla="*/ 0 w 2421537"/>
              <a:gd name="connsiteY0" fmla="*/ 0 h 5952116"/>
              <a:gd name="connsiteX1" fmla="*/ 286165 w 2421537"/>
              <a:gd name="connsiteY1" fmla="*/ 73580 h 5952116"/>
              <a:gd name="connsiteX2" fmla="*/ 2421537 w 2421537"/>
              <a:gd name="connsiteY2" fmla="*/ 2976058 h 5952116"/>
              <a:gd name="connsiteX3" fmla="*/ 286165 w 2421537"/>
              <a:gd name="connsiteY3" fmla="*/ 5878536 h 5952116"/>
              <a:gd name="connsiteX4" fmla="*/ 0 w 2421537"/>
              <a:gd name="connsiteY4" fmla="*/ 5952116 h 59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537" h="5952116">
                <a:moveTo>
                  <a:pt x="0" y="0"/>
                </a:moveTo>
                <a:lnTo>
                  <a:pt x="286165" y="73580"/>
                </a:lnTo>
                <a:cubicBezTo>
                  <a:pt x="1523291" y="458367"/>
                  <a:pt x="2421537" y="1612314"/>
                  <a:pt x="2421537" y="2976058"/>
                </a:cubicBezTo>
                <a:cubicBezTo>
                  <a:pt x="2421537" y="4339802"/>
                  <a:pt x="1523291" y="5493750"/>
                  <a:pt x="286165" y="5878536"/>
                </a:cubicBezTo>
                <a:lnTo>
                  <a:pt x="0" y="5952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US" sz="1500" noProof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CEE0-540D-4E69-8BDC-C0B2C833210C}"/>
              </a:ext>
            </a:extLst>
          </p:cNvPr>
          <p:cNvSpPr/>
          <p:nvPr userDrawn="1"/>
        </p:nvSpPr>
        <p:spPr>
          <a:xfrm>
            <a:off x="3692448" y="2989888"/>
            <a:ext cx="1792231" cy="1799960"/>
          </a:xfrm>
          <a:custGeom>
            <a:avLst/>
            <a:gdLst>
              <a:gd name="connsiteX0" fmla="*/ 0 w 2389641"/>
              <a:gd name="connsiteY0" fmla="*/ 0 h 2399947"/>
              <a:gd name="connsiteX1" fmla="*/ 2389641 w 2389641"/>
              <a:gd name="connsiteY1" fmla="*/ 0 h 2399947"/>
              <a:gd name="connsiteX2" fmla="*/ 2389641 w 2389641"/>
              <a:gd name="connsiteY2" fmla="*/ 2399947 h 2399947"/>
              <a:gd name="connsiteX3" fmla="*/ 2355861 w 2389641"/>
              <a:gd name="connsiteY3" fmla="*/ 2392916 h 2399947"/>
              <a:gd name="connsiteX4" fmla="*/ 651080 w 2389641"/>
              <a:gd name="connsiteY4" fmla="*/ 1353668 h 2399947"/>
              <a:gd name="connsiteX5" fmla="*/ 4180 w 2389641"/>
              <a:gd name="connsiteY5" fmla="*/ 21935 h 23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641" h="2399947">
                <a:moveTo>
                  <a:pt x="0" y="0"/>
                </a:moveTo>
                <a:lnTo>
                  <a:pt x="2389641" y="0"/>
                </a:lnTo>
                <a:lnTo>
                  <a:pt x="2389641" y="2399947"/>
                </a:lnTo>
                <a:lnTo>
                  <a:pt x="2355861" y="2392916"/>
                </a:lnTo>
                <a:cubicBezTo>
                  <a:pt x="2139676" y="2345534"/>
                  <a:pt x="1261124" y="2112688"/>
                  <a:pt x="651080" y="1353668"/>
                </a:cubicBezTo>
                <a:cubicBezTo>
                  <a:pt x="179067" y="766281"/>
                  <a:pt x="35645" y="178891"/>
                  <a:pt x="4180" y="21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US" sz="1500" noProof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B9329-5CFA-4B5F-93D3-16D41B7D7D52}"/>
              </a:ext>
            </a:extLst>
          </p:cNvPr>
          <p:cNvSpPr/>
          <p:nvPr userDrawn="1"/>
        </p:nvSpPr>
        <p:spPr>
          <a:xfrm>
            <a:off x="5466168" y="3891201"/>
            <a:ext cx="916214" cy="937906"/>
          </a:xfrm>
          <a:custGeom>
            <a:avLst/>
            <a:gdLst>
              <a:gd name="connsiteX0" fmla="*/ 0 w 1221618"/>
              <a:gd name="connsiteY0" fmla="*/ 0 h 1250541"/>
              <a:gd name="connsiteX1" fmla="*/ 1221618 w 1221618"/>
              <a:gd name="connsiteY1" fmla="*/ 0 h 1250541"/>
              <a:gd name="connsiteX2" fmla="*/ 1221618 w 1221618"/>
              <a:gd name="connsiteY2" fmla="*/ 1187475 h 1250541"/>
              <a:gd name="connsiteX3" fmla="*/ 1209592 w 1221618"/>
              <a:gd name="connsiteY3" fmla="*/ 1189947 h 1250541"/>
              <a:gd name="connsiteX4" fmla="*/ 615527 w 1221618"/>
              <a:gd name="connsiteY4" fmla="*/ 1250541 h 1250541"/>
              <a:gd name="connsiteX5" fmla="*/ 0 w 1221618"/>
              <a:gd name="connsiteY5" fmla="*/ 1195294 h 125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18" h="1250541">
                <a:moveTo>
                  <a:pt x="0" y="0"/>
                </a:moveTo>
                <a:lnTo>
                  <a:pt x="1221618" y="0"/>
                </a:lnTo>
                <a:lnTo>
                  <a:pt x="1221618" y="1187475"/>
                </a:lnTo>
                <a:lnTo>
                  <a:pt x="1209592" y="1189947"/>
                </a:lnTo>
                <a:cubicBezTo>
                  <a:pt x="1116341" y="1208453"/>
                  <a:pt x="876452" y="1250541"/>
                  <a:pt x="615527" y="1250541"/>
                </a:cubicBezTo>
                <a:cubicBezTo>
                  <a:pt x="332413" y="1250541"/>
                  <a:pt x="57648" y="1205317"/>
                  <a:pt x="0" y="1195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US" sz="1500" noProof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50A837-4C8A-4181-9D23-2BF8AE28D468}"/>
              </a:ext>
            </a:extLst>
          </p:cNvPr>
          <p:cNvSpPr/>
          <p:nvPr userDrawn="1"/>
        </p:nvSpPr>
        <p:spPr>
          <a:xfrm>
            <a:off x="5466169" y="2990415"/>
            <a:ext cx="916214" cy="904528"/>
          </a:xfrm>
          <a:custGeom>
            <a:avLst/>
            <a:gdLst>
              <a:gd name="connsiteX0" fmla="*/ 0 w 1221619"/>
              <a:gd name="connsiteY0" fmla="*/ 0 h 1206037"/>
              <a:gd name="connsiteX1" fmla="*/ 1221619 w 1221619"/>
              <a:gd name="connsiteY1" fmla="*/ 0 h 1206037"/>
              <a:gd name="connsiteX2" fmla="*/ 1221619 w 1221619"/>
              <a:gd name="connsiteY2" fmla="*/ 1206037 h 1206037"/>
              <a:gd name="connsiteX3" fmla="*/ 0 w 1221619"/>
              <a:gd name="connsiteY3" fmla="*/ 1206037 h 12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19" h="1206037">
                <a:moveTo>
                  <a:pt x="0" y="0"/>
                </a:moveTo>
                <a:lnTo>
                  <a:pt x="1221619" y="0"/>
                </a:lnTo>
                <a:lnTo>
                  <a:pt x="1221619" y="1206037"/>
                </a:lnTo>
                <a:lnTo>
                  <a:pt x="0" y="1206037"/>
                </a:lnTo>
                <a:close/>
              </a:path>
            </a:pathLst>
          </a:cu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US" sz="1500" noProof="0" err="1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F1A501EE-E0A8-4DA8-BBDC-5674570D364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3653373" y="294316"/>
            <a:ext cx="2731391" cy="2695580"/>
          </a:xfrm>
          <a:custGeom>
            <a:avLst/>
            <a:gdLst>
              <a:gd name="connsiteX0" fmla="*/ 2870276 w 3437021"/>
              <a:gd name="connsiteY0" fmla="*/ 7 h 3394979"/>
              <a:gd name="connsiteX1" fmla="*/ 3429147 w 3437021"/>
              <a:gd name="connsiteY1" fmla="*/ 52193 h 3394979"/>
              <a:gd name="connsiteX2" fmla="*/ 3437021 w 3437021"/>
              <a:gd name="connsiteY2" fmla="*/ 53923 h 3394979"/>
              <a:gd name="connsiteX3" fmla="*/ 3437021 w 3437021"/>
              <a:gd name="connsiteY3" fmla="*/ 3394979 h 3394979"/>
              <a:gd name="connsiteX4" fmla="*/ 46548 w 3437021"/>
              <a:gd name="connsiteY4" fmla="*/ 3394979 h 3394979"/>
              <a:gd name="connsiteX5" fmla="*/ 40083 w 3437021"/>
              <a:gd name="connsiteY5" fmla="*/ 3362294 h 3394979"/>
              <a:gd name="connsiteX6" fmla="*/ 714251 w 3437021"/>
              <a:gd name="connsiteY6" fmla="*/ 963965 h 3394979"/>
              <a:gd name="connsiteX7" fmla="*/ 2527495 w 3437021"/>
              <a:gd name="connsiteY7" fmla="*/ 19847 h 3394979"/>
              <a:gd name="connsiteX8" fmla="*/ 2870276 w 3437021"/>
              <a:gd name="connsiteY8" fmla="*/ 7 h 33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021" h="3394979">
                <a:moveTo>
                  <a:pt x="2870276" y="7"/>
                </a:moveTo>
                <a:cubicBezTo>
                  <a:pt x="3145925" y="-549"/>
                  <a:pt x="3350762" y="35787"/>
                  <a:pt x="3429147" y="52193"/>
                </a:cubicBezTo>
                <a:lnTo>
                  <a:pt x="3437021" y="53923"/>
                </a:lnTo>
                <a:lnTo>
                  <a:pt x="3437021" y="3394979"/>
                </a:lnTo>
                <a:lnTo>
                  <a:pt x="46548" y="3394979"/>
                </a:lnTo>
                <a:lnTo>
                  <a:pt x="40083" y="3362294"/>
                </a:lnTo>
                <a:cubicBezTo>
                  <a:pt x="-4627" y="3119390"/>
                  <a:pt x="-162537" y="1947142"/>
                  <a:pt x="714251" y="963965"/>
                </a:cubicBezTo>
                <a:cubicBezTo>
                  <a:pt x="1318666" y="286034"/>
                  <a:pt x="2033847" y="76341"/>
                  <a:pt x="2527495" y="19847"/>
                </a:cubicBezTo>
                <a:cubicBezTo>
                  <a:pt x="2649981" y="5786"/>
                  <a:pt x="2765267" y="219"/>
                  <a:pt x="2870276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GB"/>
              <a:t>Click here and insert image </a:t>
            </a:r>
            <a:br>
              <a:rPr lang="en-GB"/>
            </a:br>
            <a:r>
              <a:rPr lang="en-GB"/>
              <a:t>via Templafy, Images</a:t>
            </a:r>
          </a:p>
        </p:txBody>
      </p:sp>
    </p:spTree>
    <p:extLst>
      <p:ext uri="{BB962C8B-B14F-4D97-AF65-F5344CB8AC3E}">
        <p14:creationId xmlns:p14="http://schemas.microsoft.com/office/powerpoint/2010/main" val="4171166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64976C-D297-4093-9A04-09D1D7A3A0D7}"/>
              </a:ext>
            </a:extLst>
          </p:cNvPr>
          <p:cNvSpPr/>
          <p:nvPr userDrawn="1"/>
        </p:nvSpPr>
        <p:spPr>
          <a:xfrm>
            <a:off x="6473952" y="283464"/>
            <a:ext cx="2670048" cy="424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CDD21F-CD46-4CEC-ABDA-2D06D110FE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ltGray">
          <a:xfrm>
            <a:off x="0" y="0"/>
            <a:ext cx="9144000" cy="5143500"/>
          </a:xfrm>
          <a:custGeom>
            <a:avLst/>
            <a:gdLst>
              <a:gd name="connsiteX0" fmla="*/ 11144061 w 12192000"/>
              <a:gd name="connsiteY0" fmla="*/ 5043052 h 6858000"/>
              <a:gd name="connsiteX1" fmla="*/ 12192000 w 12192000"/>
              <a:gd name="connsiteY1" fmla="*/ 5043052 h 6858000"/>
              <a:gd name="connsiteX2" fmla="*/ 12192000 w 12192000"/>
              <a:gd name="connsiteY2" fmla="*/ 6057492 h 6858000"/>
              <a:gd name="connsiteX3" fmla="*/ 12182248 w 12192000"/>
              <a:gd name="connsiteY3" fmla="*/ 6059486 h 6858000"/>
              <a:gd name="connsiteX4" fmla="*/ 11672364 w 12192000"/>
              <a:gd name="connsiteY4" fmla="*/ 6111219 h 6858000"/>
              <a:gd name="connsiteX5" fmla="*/ 11144061 w 12192000"/>
              <a:gd name="connsiteY5" fmla="*/ 6064054 h 6858000"/>
              <a:gd name="connsiteX6" fmla="*/ 11144061 w 12192000"/>
              <a:gd name="connsiteY6" fmla="*/ 3948064 h 6858000"/>
              <a:gd name="connsiteX7" fmla="*/ 12192000 w 12192000"/>
              <a:gd name="connsiteY7" fmla="*/ 3948064 h 6858000"/>
              <a:gd name="connsiteX8" fmla="*/ 12192000 w 12192000"/>
              <a:gd name="connsiteY8" fmla="*/ 5019700 h 6858000"/>
              <a:gd name="connsiteX9" fmla="*/ 11144061 w 12192000"/>
              <a:gd name="connsiteY9" fmla="*/ 5019700 h 6858000"/>
              <a:gd name="connsiteX10" fmla="*/ 9018537 w 12192000"/>
              <a:gd name="connsiteY10" fmla="*/ 3948064 h 6858000"/>
              <a:gd name="connsiteX11" fmla="*/ 11120709 w 12192000"/>
              <a:gd name="connsiteY11" fmla="*/ 3948064 h 6858000"/>
              <a:gd name="connsiteX12" fmla="*/ 11120709 w 12192000"/>
              <a:gd name="connsiteY12" fmla="*/ 5019700 h 6858000"/>
              <a:gd name="connsiteX13" fmla="*/ 11120709 w 12192000"/>
              <a:gd name="connsiteY13" fmla="*/ 6059892 h 6858000"/>
              <a:gd name="connsiteX14" fmla="*/ 9591518 w 12192000"/>
              <a:gd name="connsiteY14" fmla="*/ 5140158 h 6858000"/>
              <a:gd name="connsiteX15" fmla="*/ 9022639 w 12192000"/>
              <a:gd name="connsiteY15" fmla="*/ 3969576 h 6858000"/>
              <a:gd name="connsiteX16" fmla="*/ 11659988 w 12192000"/>
              <a:gd name="connsiteY16" fmla="*/ 740227 h 6858000"/>
              <a:gd name="connsiteX17" fmla="*/ 12172464 w 12192000"/>
              <a:gd name="connsiteY17" fmla="*/ 786818 h 6858000"/>
              <a:gd name="connsiteX18" fmla="*/ 12192000 w 12192000"/>
              <a:gd name="connsiteY18" fmla="*/ 791020 h 6858000"/>
              <a:gd name="connsiteX19" fmla="*/ 12192000 w 12192000"/>
              <a:gd name="connsiteY19" fmla="*/ 3924019 h 6858000"/>
              <a:gd name="connsiteX20" fmla="*/ 11144061 w 12192000"/>
              <a:gd name="connsiteY20" fmla="*/ 3924019 h 6858000"/>
              <a:gd name="connsiteX21" fmla="*/ 11120940 w 12192000"/>
              <a:gd name="connsiteY21" fmla="*/ 3924019 h 6858000"/>
              <a:gd name="connsiteX22" fmla="*/ 9014017 w 12192000"/>
              <a:gd name="connsiteY22" fmla="*/ 3924019 h 6858000"/>
              <a:gd name="connsiteX23" fmla="*/ 9007590 w 12192000"/>
              <a:gd name="connsiteY23" fmla="*/ 3891337 h 6858000"/>
              <a:gd name="connsiteX24" fmla="*/ 9639378 w 12192000"/>
              <a:gd name="connsiteY24" fmla="*/ 1643643 h 6858000"/>
              <a:gd name="connsiteX25" fmla="*/ 11338735 w 12192000"/>
              <a:gd name="connsiteY25" fmla="*/ 758821 h 6858000"/>
              <a:gd name="connsiteX26" fmla="*/ 11659988 w 12192000"/>
              <a:gd name="connsiteY26" fmla="*/ 740227 h 6858000"/>
              <a:gd name="connsiteX27" fmla="*/ 0 w 12192000"/>
              <a:gd name="connsiteY27" fmla="*/ 0 h 6858000"/>
              <a:gd name="connsiteX28" fmla="*/ 12192000 w 12192000"/>
              <a:gd name="connsiteY28" fmla="*/ 0 h 6858000"/>
              <a:gd name="connsiteX29" fmla="*/ 12192000 w 12192000"/>
              <a:gd name="connsiteY29" fmla="*/ 178724 h 6858000"/>
              <a:gd name="connsiteX30" fmla="*/ 12192000 w 12192000"/>
              <a:gd name="connsiteY30" fmla="*/ 377825 h 6858000"/>
              <a:gd name="connsiteX31" fmla="*/ 12192000 w 12192000"/>
              <a:gd name="connsiteY31" fmla="*/ 767627 h 6858000"/>
              <a:gd name="connsiteX32" fmla="*/ 12153423 w 12192000"/>
              <a:gd name="connsiteY32" fmla="*/ 759796 h 6858000"/>
              <a:gd name="connsiteX33" fmla="*/ 11336885 w 12192000"/>
              <a:gd name="connsiteY33" fmla="*/ 735931 h 6858000"/>
              <a:gd name="connsiteX34" fmla="*/ 9622037 w 12192000"/>
              <a:gd name="connsiteY34" fmla="*/ 1628383 h 6858000"/>
              <a:gd name="connsiteX35" fmla="*/ 8990252 w 12192000"/>
              <a:gd name="connsiteY35" fmla="*/ 3922626 h 6858000"/>
              <a:gd name="connsiteX36" fmla="*/ 8993369 w 12192000"/>
              <a:gd name="connsiteY36" fmla="*/ 3937040 h 6858000"/>
              <a:gd name="connsiteX37" fmla="*/ 8993391 w 12192000"/>
              <a:gd name="connsiteY37" fmla="*/ 3937198 h 6858000"/>
              <a:gd name="connsiteX38" fmla="*/ 9573715 w 12192000"/>
              <a:gd name="connsiteY38" fmla="*/ 5154494 h 6858000"/>
              <a:gd name="connsiteX39" fmla="*/ 11118437 w 12192000"/>
              <a:gd name="connsiteY39" fmla="*/ 6082827 h 6858000"/>
              <a:gd name="connsiteX40" fmla="*/ 11121105 w 12192000"/>
              <a:gd name="connsiteY40" fmla="*/ 6083322 h 6858000"/>
              <a:gd name="connsiteX41" fmla="*/ 11130188 w 12192000"/>
              <a:gd name="connsiteY41" fmla="*/ 6085093 h 6858000"/>
              <a:gd name="connsiteX42" fmla="*/ 11672133 w 12192000"/>
              <a:gd name="connsiteY42" fmla="*/ 6134341 h 6858000"/>
              <a:gd name="connsiteX43" fmla="*/ 12175860 w 12192000"/>
              <a:gd name="connsiteY43" fmla="*/ 6084205 h 6858000"/>
              <a:gd name="connsiteX44" fmla="*/ 12192000 w 12192000"/>
              <a:gd name="connsiteY44" fmla="*/ 6080954 h 6858000"/>
              <a:gd name="connsiteX45" fmla="*/ 12192000 w 12192000"/>
              <a:gd name="connsiteY45" fmla="*/ 6304887 h 6858000"/>
              <a:gd name="connsiteX46" fmla="*/ 12192000 w 12192000"/>
              <a:gd name="connsiteY46" fmla="*/ 6477924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  <a:gd name="connsiteX49" fmla="*/ 0 w 12192000"/>
              <a:gd name="connsiteY49" fmla="*/ 6477924 h 6858000"/>
              <a:gd name="connsiteX50" fmla="*/ 0 w 12192000"/>
              <a:gd name="connsiteY50" fmla="*/ 6304887 h 6858000"/>
              <a:gd name="connsiteX51" fmla="*/ 0 w 12192000"/>
              <a:gd name="connsiteY51" fmla="*/ 377825 h 6858000"/>
              <a:gd name="connsiteX52" fmla="*/ 0 w 12192000"/>
              <a:gd name="connsiteY52" fmla="*/ 1787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0">
                <a:moveTo>
                  <a:pt x="11144061" y="5043052"/>
                </a:moveTo>
                <a:lnTo>
                  <a:pt x="12192000" y="5043052"/>
                </a:lnTo>
                <a:lnTo>
                  <a:pt x="12192000" y="6057492"/>
                </a:lnTo>
                <a:lnTo>
                  <a:pt x="12182248" y="6059486"/>
                </a:lnTo>
                <a:cubicBezTo>
                  <a:pt x="12102211" y="6075285"/>
                  <a:pt x="11896316" y="6111219"/>
                  <a:pt x="11672364" y="6111219"/>
                </a:cubicBezTo>
                <a:cubicBezTo>
                  <a:pt x="11429368" y="6111219"/>
                  <a:pt x="11193538" y="6072609"/>
                  <a:pt x="11144061" y="6064054"/>
                </a:cubicBezTo>
                <a:close/>
                <a:moveTo>
                  <a:pt x="11144061" y="3948064"/>
                </a:moveTo>
                <a:lnTo>
                  <a:pt x="12192000" y="3948064"/>
                </a:lnTo>
                <a:lnTo>
                  <a:pt x="12192000" y="5019700"/>
                </a:lnTo>
                <a:lnTo>
                  <a:pt x="11144061" y="5019700"/>
                </a:lnTo>
                <a:close/>
                <a:moveTo>
                  <a:pt x="9018537" y="3948064"/>
                </a:moveTo>
                <a:lnTo>
                  <a:pt x="11120709" y="3948064"/>
                </a:lnTo>
                <a:lnTo>
                  <a:pt x="11120709" y="5019700"/>
                </a:lnTo>
                <a:lnTo>
                  <a:pt x="11120709" y="6059892"/>
                </a:lnTo>
                <a:cubicBezTo>
                  <a:pt x="11004644" y="6037235"/>
                  <a:pt x="10163751" y="5851808"/>
                  <a:pt x="9591518" y="5140158"/>
                </a:cubicBezTo>
                <a:cubicBezTo>
                  <a:pt x="9176433" y="4623848"/>
                  <a:pt x="9050309" y="4107538"/>
                  <a:pt x="9022639" y="3969576"/>
                </a:cubicBezTo>
                <a:close/>
                <a:moveTo>
                  <a:pt x="11659988" y="740227"/>
                </a:moveTo>
                <a:cubicBezTo>
                  <a:pt x="11906023" y="739731"/>
                  <a:pt x="12091863" y="770595"/>
                  <a:pt x="12172464" y="786818"/>
                </a:cubicBezTo>
                <a:lnTo>
                  <a:pt x="12192000" y="791020"/>
                </a:lnTo>
                <a:lnTo>
                  <a:pt x="12192000" y="3924019"/>
                </a:lnTo>
                <a:lnTo>
                  <a:pt x="11144061" y="3924019"/>
                </a:lnTo>
                <a:lnTo>
                  <a:pt x="11120940" y="3924019"/>
                </a:lnTo>
                <a:lnTo>
                  <a:pt x="9014017" y="3924019"/>
                </a:lnTo>
                <a:lnTo>
                  <a:pt x="9007590" y="3891337"/>
                </a:lnTo>
                <a:cubicBezTo>
                  <a:pt x="8965852" y="3663689"/>
                  <a:pt x="8817661" y="2565068"/>
                  <a:pt x="9639378" y="1643643"/>
                </a:cubicBezTo>
                <a:cubicBezTo>
                  <a:pt x="10205830" y="1008291"/>
                  <a:pt x="10876093" y="811767"/>
                  <a:pt x="11338735" y="758821"/>
                </a:cubicBezTo>
                <a:cubicBezTo>
                  <a:pt x="11453529" y="745643"/>
                  <a:pt x="11561574" y="740426"/>
                  <a:pt x="11659988" y="7402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78724"/>
                </a:lnTo>
                <a:lnTo>
                  <a:pt x="12192000" y="377825"/>
                </a:lnTo>
                <a:lnTo>
                  <a:pt x="12192000" y="767627"/>
                </a:lnTo>
                <a:lnTo>
                  <a:pt x="12153423" y="759796"/>
                </a:lnTo>
                <a:cubicBezTo>
                  <a:pt x="12022481" y="735324"/>
                  <a:pt x="11716294" y="692581"/>
                  <a:pt x="11336885" y="735931"/>
                </a:cubicBezTo>
                <a:cubicBezTo>
                  <a:pt x="10870083" y="789109"/>
                  <a:pt x="10193808" y="987252"/>
                  <a:pt x="9622037" y="1628383"/>
                </a:cubicBezTo>
                <a:cubicBezTo>
                  <a:pt x="8755018" y="2600745"/>
                  <a:pt x="8958903" y="3769812"/>
                  <a:pt x="8990252" y="3922626"/>
                </a:cubicBezTo>
                <a:lnTo>
                  <a:pt x="8993369" y="3937040"/>
                </a:lnTo>
                <a:lnTo>
                  <a:pt x="8993391" y="3937198"/>
                </a:lnTo>
                <a:cubicBezTo>
                  <a:pt x="8994315" y="3943209"/>
                  <a:pt x="9087029" y="4549198"/>
                  <a:pt x="9573715" y="5154494"/>
                </a:cubicBezTo>
                <a:cubicBezTo>
                  <a:pt x="10153534" y="5875637"/>
                  <a:pt x="11006464" y="6061125"/>
                  <a:pt x="11118437" y="6082827"/>
                </a:cubicBezTo>
                <a:lnTo>
                  <a:pt x="11121105" y="6083322"/>
                </a:lnTo>
                <a:lnTo>
                  <a:pt x="11130188" y="6085093"/>
                </a:lnTo>
                <a:cubicBezTo>
                  <a:pt x="11132963" y="6085557"/>
                  <a:pt x="11397924" y="6134341"/>
                  <a:pt x="11672133" y="6134341"/>
                </a:cubicBezTo>
                <a:cubicBezTo>
                  <a:pt x="11888715" y="6134341"/>
                  <a:pt x="12088519" y="6101047"/>
                  <a:pt x="12175860" y="6084205"/>
                </a:cubicBezTo>
                <a:lnTo>
                  <a:pt x="12192000" y="6080954"/>
                </a:lnTo>
                <a:lnTo>
                  <a:pt x="12192000" y="6304887"/>
                </a:lnTo>
                <a:lnTo>
                  <a:pt x="12192000" y="647792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477924"/>
                </a:lnTo>
                <a:lnTo>
                  <a:pt x="0" y="6304887"/>
                </a:lnTo>
                <a:lnTo>
                  <a:pt x="0" y="377825"/>
                </a:lnTo>
                <a:lnTo>
                  <a:pt x="0" y="17872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A1FAC4C-2447-47DA-AAB4-9EAC400B8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812" y="1348978"/>
            <a:ext cx="3798479" cy="1283494"/>
          </a:xfrm>
        </p:spPr>
        <p:txBody>
          <a:bodyPr anchor="b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4C049C0-F16D-4818-98DF-4F6E243A0823}" type="datetime6">
              <a:rPr lang="en-GB" smtClean="0"/>
              <a:t>May 25</a:t>
            </a:fld>
            <a:endParaRPr lang="en-GB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18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F43-773A-4690-9F02-E2E4D376850B}" type="datetime6">
              <a:rPr lang="en-GB" smtClean="0"/>
              <a:t>May 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2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293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1350000"/>
            <a:ext cx="4097306" cy="31671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39500" y="1355400"/>
            <a:ext cx="4097306" cy="31671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FB1E-0E3F-49F3-92E1-D879BD25ED99}" type="datetime6">
              <a:rPr lang="en-GB" smtClean="0"/>
              <a:t>May 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47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8334900" cy="863204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1350000"/>
            <a:ext cx="2564101" cy="31725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89500" y="1350000"/>
            <a:ext cx="2565000" cy="31725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4900" y="1350000"/>
            <a:ext cx="2565000" cy="31725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6FB0C5-4A14-469C-BBB6-211FD4B72F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D1779-8C81-4DB3-8235-F4DFDF894A9C}" type="datetime6">
              <a:rPr lang="en-GB" smtClean="0"/>
              <a:t>May 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98FFEA5-A780-4345-BEF1-AAA5D1DFB7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8C4FF1-FA1A-4A09-B508-8A6C04BA9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27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813" y="2667001"/>
            <a:ext cx="8334375" cy="18514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476499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here and insert image via Templafy, Images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67000A-48C8-4045-BD62-63BEECF3D54E}" type="datetime6">
              <a:rPr lang="en-GB" smtClean="0"/>
              <a:t>May 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8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3B52-4ABB-472D-8186-F3BF381DC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4031993" cy="8632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812" y="1348978"/>
            <a:ext cx="4032188" cy="31735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7000" y="0"/>
            <a:ext cx="4437000" cy="472440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2777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image via Templafy, Images</a:t>
            </a:r>
          </a:p>
          <a:p>
            <a:endParaRPr lang="en-GB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F4A88C-8FB3-43CA-9E03-4ACAAD47C9A7}" type="datetime6">
              <a:rPr lang="en-GB" smtClean="0"/>
              <a:t>May 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4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3B52-4ABB-472D-8186-F3BF381DC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805" y="405000"/>
            <a:ext cx="4031993" cy="8632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4618" y="1368703"/>
            <a:ext cx="4032188" cy="31537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37000" cy="472440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2777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image via Templafy, Images</a:t>
            </a:r>
          </a:p>
          <a:p>
            <a:endParaRPr lang="en-GB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255A6A-BCB4-4659-B1C6-74F70A334082}" type="datetime6">
              <a:rPr lang="en-GB" smtClean="0"/>
              <a:t>May 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48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D67-DBA4-48D2-AAFC-ECD9A9F4103E}" type="datetime6">
              <a:rPr lang="en-GB" smtClean="0"/>
              <a:t>May 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91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F4A-F1F9-438F-8A54-FCBB7C80B45F}" type="datetime6">
              <a:rPr lang="en-GB" smtClean="0"/>
              <a:t>May 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56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>
                <a:solidFill>
                  <a:schemeClr val="bg1"/>
                </a:solidFill>
              </a:rPr>
              <a:t>If you see any </a:t>
            </a:r>
            <a:r>
              <a:rPr lang="en-GB" sz="3300" b="1" i="1" noProof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>
                <a:solidFill>
                  <a:schemeClr val="bg1"/>
                </a:solidFill>
              </a:rPr>
              <a:t>one</a:t>
            </a:r>
            <a:r>
              <a:rPr lang="en-GB" sz="3300" b="1" i="1" noProof="0">
                <a:solidFill>
                  <a:schemeClr val="bg1"/>
                </a:solidFill>
              </a:rPr>
              <a:t>,</a:t>
            </a:r>
            <a:br>
              <a:rPr lang="en-GB" sz="3300" b="0" i="0" noProof="0">
                <a:solidFill>
                  <a:schemeClr val="bg1"/>
                </a:solidFill>
              </a:rPr>
            </a:br>
            <a:r>
              <a:rPr lang="en-GB" sz="33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>
                <a:solidFill>
                  <a:schemeClr val="bg1"/>
                </a:solidFill>
              </a:rPr>
              <a:t>are not </a:t>
            </a:r>
            <a:r>
              <a:rPr lang="en-GB" sz="33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>
                <a:solidFill>
                  <a:schemeClr val="bg1"/>
                </a:solidFill>
              </a:rPr>
            </a:br>
            <a:br>
              <a:rPr lang="en-GB" sz="2100" b="0" noProof="0">
                <a:solidFill>
                  <a:schemeClr val="bg1"/>
                </a:solidFill>
              </a:rPr>
            </a:br>
            <a:endParaRPr lang="en-GB" sz="21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>
                <a:solidFill>
                  <a:schemeClr val="bg1"/>
                </a:solidFill>
              </a:rPr>
              <a:t>Do not use </a:t>
            </a:r>
            <a:endParaRPr lang="en-GB" sz="18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350" b="0" noProof="0">
                <a:solidFill>
                  <a:schemeClr val="bg1"/>
                </a:solidFill>
              </a:rPr>
            </a:br>
            <a:endParaRPr lang="en-GB" sz="135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AA5F62-0E66-4A5B-8A91-45009C0AB3C1}" type="datetime6">
              <a:rPr lang="en-GB" smtClean="0"/>
              <a:t>May 25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00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538" indent="-134538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421190" indent="-134997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764081" indent="-134997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106972" indent="-134997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430964" indent="-134997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  <a:lvl6pPr indent="-134997">
              <a:defRPr/>
            </a:lvl6pPr>
            <a:lvl7pPr indent="-134997">
              <a:defRPr/>
            </a:lvl7pPr>
            <a:lvl8pPr indent="-134997">
              <a:defRPr/>
            </a:lvl8pPr>
            <a:lvl9pPr indent="-134997"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7B643-B4F1-4DE2-996D-5A6F47D0AC8E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Werksführung YARA Rostock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368D-D30D-4DEF-846D-C0D252E2749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err="1"/>
              <a:t>Click</a:t>
            </a:r>
            <a:r>
              <a:rPr lang="nb-NO"/>
              <a:t> To </a:t>
            </a:r>
            <a:br>
              <a:rPr lang="nb-NO"/>
            </a:b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97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301955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46710" y="1059581"/>
            <a:ext cx="2530624" cy="941796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51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03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1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58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16339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4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1163395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YARA Rostock Werkvorstellung (März 2023)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89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2084125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8966409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8533" y="4767763"/>
            <a:ext cx="12241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4767763"/>
            <a:ext cx="668456" cy="273844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0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26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1800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0" indent="-180000" algn="l" defTabSz="914400" rtl="0" eaLnBrk="1" latinLnBrk="0" hangingPunct="1"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00" indent="-180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00" indent="-1800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2084125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8966409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8533" y="4767763"/>
            <a:ext cx="12241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8445" y="4767763"/>
            <a:ext cx="4040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YARA Rostock General Presentation (March 2023)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4767763"/>
            <a:ext cx="668456" cy="273844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28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1800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0" indent="-180000" algn="l" defTabSz="914400" rtl="0" eaLnBrk="1" latinLnBrk="0" hangingPunct="1"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00" indent="-180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00" indent="-1800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FBCAE-280F-4CB0-BA65-4D1CE85EC3FD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99" y="1350000"/>
            <a:ext cx="8334900" cy="317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 (Enter+TAB for next text level, SHIFT+TAB to go back in levels)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7, Small Header</a:t>
            </a:r>
          </a:p>
          <a:p>
            <a:pPr lvl="7"/>
            <a:r>
              <a:rPr lang="en-GB" noProof="0"/>
              <a:t>Level 8, Small Body</a:t>
            </a:r>
          </a:p>
          <a:p>
            <a:pPr lvl="8"/>
            <a:r>
              <a:rPr lang="en-GB" noProof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05000"/>
            <a:ext cx="8334900" cy="863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165" y="4824900"/>
            <a:ext cx="135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4F4E5E3-E50D-4528-B5EB-4B3D5838390B}" type="datetime6">
              <a:rPr lang="en-GB" smtClean="0"/>
              <a:t>May 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7100" y="4765500"/>
            <a:ext cx="7279200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165" y="4824900"/>
            <a:ext cx="251641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7B00AF-1383-42F0-888F-892F967A23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4813" y="4798950"/>
            <a:ext cx="270000" cy="270000"/>
          </a:xfrm>
          <a:prstGeom prst="rect">
            <a:avLst/>
          </a:prstGeom>
        </p:spPr>
      </p:pic>
      <p:pic>
        <p:nvPicPr>
          <p:cNvPr id="278964664" name="image" descr="{&quot;templafy&quot;:{&quot;id&quot;:&quot;bfababa9-b83c-4d14-990e-b20d569a8467&quot;}}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117" y="-9144"/>
            <a:ext cx="729000" cy="10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400" b="1" kern="1200">
          <a:solidFill>
            <a:srgbClr val="2777B8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Clr>
          <a:srgbClr val="2777B8"/>
        </a:buClr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Clr>
          <a:srgbClr val="2777B8"/>
        </a:buClr>
        <a:buFont typeface="Arial" panose="020B0604020202020204" pitchFamily="34" charset="0"/>
        <a:buChar char="•"/>
        <a:defRPr sz="1350" kern="1200">
          <a:solidFill>
            <a:srgbClr val="7F7F7F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Clr>
          <a:srgbClr val="2777B8"/>
        </a:buClr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1500" b="1" kern="120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tabLst/>
        <a:defRPr sz="1500" kern="1200">
          <a:solidFill>
            <a:srgbClr val="7F7F7F"/>
          </a:solidFill>
          <a:latin typeface="+mn-lt"/>
          <a:ea typeface="+mn-ea"/>
          <a:cs typeface="+mn-cs"/>
        </a:defRPr>
      </a:lvl5pPr>
      <a:lvl6pPr marL="135000" indent="-13500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Clr>
          <a:srgbClr val="2777B8"/>
        </a:buClr>
        <a:buFont typeface="Arial" panose="020B0604020202020204" pitchFamily="34" charset="0"/>
        <a:buChar char="•"/>
        <a:defRPr sz="900" kern="1200">
          <a:solidFill>
            <a:srgbClr val="7F7F7F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900" b="1" kern="1200" baseline="0">
          <a:solidFill>
            <a:srgbClr val="7F7F7F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2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900" kern="1200">
          <a:solidFill>
            <a:srgbClr val="7F7F7F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4950" kern="1200" baseline="0">
          <a:solidFill>
            <a:srgbClr val="7F7F7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40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1065">
          <p15:clr>
            <a:srgbClr val="F26B43"/>
          </p15:clr>
        </p15:guide>
        <p15:guide id="5" orient="horz" pos="1133">
          <p15:clr>
            <a:srgbClr val="F26B43"/>
          </p15:clr>
        </p15:guide>
        <p15:guide id="6" orient="horz" pos="3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6FA03E-B4A8-4998-99CB-A44C98C0F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YARA Rostock</a:t>
            </a:r>
            <a:br>
              <a:rPr lang="en-US"/>
            </a:br>
            <a:r>
              <a:rPr lang="en-US"/>
              <a:t>THG </a:t>
            </a:r>
            <a:r>
              <a:rPr lang="en-US" err="1"/>
              <a:t>Projekt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39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ompositmaterial, Bautechnik, Stahl, Bahn enthält.&#10;&#10;Automatisch generierte Beschreibung">
            <a:extLst>
              <a:ext uri="{FF2B5EF4-FFF2-40B4-BE49-F238E27FC236}">
                <a16:creationId xmlns:a16="http://schemas.microsoft.com/office/drawing/2014/main" id="{FFE78E0F-9B92-E458-AB04-F77CFECF4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21284"/>
          <a:stretch>
            <a:fillRect/>
          </a:stretch>
        </p:blipFill>
        <p:spPr>
          <a:xfrm>
            <a:off x="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54B39387-0D1F-8E5F-88D5-A68662F8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4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tahl, Gebäude, Pfeife Flöte Rohr, Holz enthält.&#10;&#10;Automatisch generierte Beschreibung">
            <a:extLst>
              <a:ext uri="{FF2B5EF4-FFF2-40B4-BE49-F238E27FC236}">
                <a16:creationId xmlns:a16="http://schemas.microsoft.com/office/drawing/2014/main" id="{B1CD7547-AE8F-3DFB-A344-22AEF8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5" b="26007"/>
          <a:stretch>
            <a:fillRect/>
          </a:stretch>
        </p:blipFill>
        <p:spPr>
          <a:xfrm>
            <a:off x="20" y="252258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F8907BF2-5351-877A-45E7-8225E1EF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0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autechnik, Stahl, Fabrik, Industrie enthält.&#10;&#10;Automatisch generierte Beschreibung">
            <a:extLst>
              <a:ext uri="{FF2B5EF4-FFF2-40B4-BE49-F238E27FC236}">
                <a16:creationId xmlns:a16="http://schemas.microsoft.com/office/drawing/2014/main" id="{3585D70A-2A86-A3A8-500E-1B8EC86E4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7393272B-2B46-D7CA-9882-31B5D7E1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8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bäude, Im Haus, Stahl, Kompositmaterial enthält.&#10;&#10;Automatisch generierte Beschreibung">
            <a:extLst>
              <a:ext uri="{FF2B5EF4-FFF2-40B4-BE49-F238E27FC236}">
                <a16:creationId xmlns:a16="http://schemas.microsoft.com/office/drawing/2014/main" id="{9BFA7096-75AA-71B8-A443-649F8132A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A4D65290-D6C7-4148-F2FC-8D2986DB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5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lände, Kompositmaterial, Gebäude, Beton enthält.&#10;&#10;Automatisch generierte Beschreibung">
            <a:extLst>
              <a:ext uri="{FF2B5EF4-FFF2-40B4-BE49-F238E27FC236}">
                <a16:creationId xmlns:a16="http://schemas.microsoft.com/office/drawing/2014/main" id="{2B146EDC-F0D9-E45B-7AA3-4B1B8F065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173B0B0D-8ABF-276C-F5E1-EEED96FC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9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lände, draußen, Beton enthält.&#10;&#10;Automatisch generierte Beschreibung">
            <a:extLst>
              <a:ext uri="{FF2B5EF4-FFF2-40B4-BE49-F238E27FC236}">
                <a16:creationId xmlns:a16="http://schemas.microsoft.com/office/drawing/2014/main" id="{00CBA3B8-DB93-B60F-ED1E-CC40FCB43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48CC6F67-E1FE-8765-F0AE-2932FE53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4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ompositmaterial, Gebäude, Gelände, Grau enthält.&#10;&#10;Automatisch generierte Beschreibung">
            <a:extLst>
              <a:ext uri="{FF2B5EF4-FFF2-40B4-BE49-F238E27FC236}">
                <a16:creationId xmlns:a16="http://schemas.microsoft.com/office/drawing/2014/main" id="{1B7B1DA8-109F-93D5-2AAA-63D9FE91F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3" name="Foliennummernplatzhalter 2" hidden="1">
            <a:extLst>
              <a:ext uri="{FF2B5EF4-FFF2-40B4-BE49-F238E27FC236}">
                <a16:creationId xmlns:a16="http://schemas.microsoft.com/office/drawing/2014/main" id="{9255C133-5DEF-A248-E316-3CFACC36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D838A1-36B1-482C-8BFA-C0C63145B508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2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SET" val="16x9"/>
  <p:tag name="COLORSET" val="Yara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Orange Front.jpg"/>
  <p:tag name="TYPE" val="FRONT"/>
  <p:tag name="SMALLIMAGE" val="1.jpg"/>
  <p:tag name="BIGIMAGE" val="91.jpg"/>
</p:tagLst>
</file>

<file path=ppt/theme/theme1.xml><?xml version="1.0" encoding="utf-8"?>
<a:theme xmlns:a="http://schemas.openxmlformats.org/drawingml/2006/main" name="16x9">
  <a:themeElements>
    <a:clrScheme name="Yara 2 2017">
      <a:dk1>
        <a:srgbClr val="000000"/>
      </a:dk1>
      <a:lt1>
        <a:srgbClr val="FFFFFF"/>
      </a:lt1>
      <a:dk2>
        <a:srgbClr val="FFFFFF"/>
      </a:dk2>
      <a:lt2>
        <a:srgbClr val="5E8AB4"/>
      </a:lt2>
      <a:accent1>
        <a:srgbClr val="69B3E7"/>
      </a:accent1>
      <a:accent2>
        <a:srgbClr val="78A22F"/>
      </a:accent2>
      <a:accent3>
        <a:srgbClr val="F89B28"/>
      </a:accent3>
      <a:accent4>
        <a:srgbClr val="7D6A55"/>
      </a:accent4>
      <a:accent5>
        <a:srgbClr val="FFC000"/>
      </a:accent5>
      <a:accent6>
        <a:srgbClr val="5E8AB4"/>
      </a:accent6>
      <a:hlink>
        <a:srgbClr val="5E8AB4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 marL="0" indent="0" algn="l">
          <a:buClr>
            <a:schemeClr val="bg2"/>
          </a:buClr>
          <a:buFontTx/>
          <a:buNone/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" id="{3AAC2D91-15BE-4FEE-BB75-BA023CB51BBE}" vid="{AED20E71-78A4-4A71-A609-26EE08315558}"/>
    </a:ext>
  </a:extLst>
</a:theme>
</file>

<file path=ppt/theme/theme2.xml><?xml version="1.0" encoding="utf-8"?>
<a:theme xmlns:a="http://schemas.openxmlformats.org/drawingml/2006/main" name="1_16x9">
  <a:themeElements>
    <a:clrScheme name="Yara 2 2017">
      <a:dk1>
        <a:srgbClr val="000000"/>
      </a:dk1>
      <a:lt1>
        <a:srgbClr val="FFFFFF"/>
      </a:lt1>
      <a:dk2>
        <a:srgbClr val="FFFFFF"/>
      </a:dk2>
      <a:lt2>
        <a:srgbClr val="5E8AB4"/>
      </a:lt2>
      <a:accent1>
        <a:srgbClr val="69B3E7"/>
      </a:accent1>
      <a:accent2>
        <a:srgbClr val="78A22F"/>
      </a:accent2>
      <a:accent3>
        <a:srgbClr val="F89B28"/>
      </a:accent3>
      <a:accent4>
        <a:srgbClr val="7D6A55"/>
      </a:accent4>
      <a:accent5>
        <a:srgbClr val="FFC000"/>
      </a:accent5>
      <a:accent6>
        <a:srgbClr val="5E8AB4"/>
      </a:accent6>
      <a:hlink>
        <a:srgbClr val="5E8AB4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 marL="0" indent="0" algn="l">
          <a:buClr>
            <a:schemeClr val="bg2"/>
          </a:buClr>
          <a:buFontTx/>
          <a:buNone/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" id="{3AAC2D91-15BE-4FEE-BB75-BA023CB51BBE}" vid="{AED20E71-78A4-4A71-A609-26EE08315558}"/>
    </a:ext>
  </a:extLst>
</a:theme>
</file>

<file path=ppt/theme/theme3.xml><?xml version="1.0" encoding="utf-8"?>
<a:theme xmlns:a="http://schemas.openxmlformats.org/drawingml/2006/main" name="Yara">
  <a:themeElements>
    <a:clrScheme name="YaraBlue">
      <a:dk1>
        <a:sysClr val="windowText" lastClr="000000"/>
      </a:dk1>
      <a:lt1>
        <a:srgbClr val="FFFFFF"/>
      </a:lt1>
      <a:dk2>
        <a:srgbClr val="5A4E45"/>
      </a:dk2>
      <a:lt2>
        <a:srgbClr val="ACA199"/>
      </a:lt2>
      <a:accent1>
        <a:srgbClr val="2777B8"/>
      </a:accent1>
      <a:accent2>
        <a:srgbClr val="63B6E6"/>
      </a:accent2>
      <a:accent3>
        <a:srgbClr val="507A07"/>
      </a:accent3>
      <a:accent4>
        <a:srgbClr val="FFCF01"/>
      </a:accent4>
      <a:accent5>
        <a:srgbClr val="C2CC23"/>
      </a:accent5>
      <a:accent6>
        <a:srgbClr val="FF8228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Yara.potx" id="{06C0C949-8E0E-45C8-9341-928B86C8DA21}" vid="{66F9E9D3-5CB8-4DAF-8407-350D520550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7943488434235118","enableDocumentContentUpdater":false,"version":"2.0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F93D24B28C0744A103A906EC851561" ma:contentTypeVersion="19" ma:contentTypeDescription="Ein neues Dokument erstellen." ma:contentTypeScope="" ma:versionID="34989b3d230f682b79cb6a6210ab9c41">
  <xsd:schema xmlns:xsd="http://www.w3.org/2001/XMLSchema" xmlns:xs="http://www.w3.org/2001/XMLSchema" xmlns:p="http://schemas.microsoft.com/office/2006/metadata/properties" xmlns:ns2="40769a7e-a274-485e-a00e-f71a270c3429" xmlns:ns3="f61eae86-f015-49b1-b255-0e55a6e5fa3e" xmlns:ns4="87e10885-fc90-419d-b063-93ca34e5acca" targetNamespace="http://schemas.microsoft.com/office/2006/metadata/properties" ma:root="true" ma:fieldsID="9340c84b52041cca7db373a99d0c6d67" ns2:_="" ns3:_="" ns4:_="">
    <xsd:import namespace="40769a7e-a274-485e-a00e-f71a270c3429"/>
    <xsd:import namespace="f61eae86-f015-49b1-b255-0e55a6e5fa3e"/>
    <xsd:import namespace="87e10885-fc90-419d-b063-93ca34e5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Tool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69a7e-a274-485e-a00e-f71a270c3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Tool" ma:index="13" nillable="true" ma:displayName="Tool" ma:format="Dropdown" ma:internalName="Tool">
      <xsd:simpleType>
        <xsd:union memberTypes="dms:Text">
          <xsd:simpleType>
            <xsd:restriction base="dms:Choice">
              <xsd:enumeration value="Webinar"/>
              <xsd:enumeration value="YPP"/>
              <xsd:enumeration value="Team"/>
              <xsd:enumeration value="DF"/>
            </xsd:restriction>
          </xsd:simpleType>
        </xsd:un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5533a3b9-b735-45d9-b90a-92a3e5794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eae86-f015-49b1-b255-0e55a6e5fa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10885-fc90-419d-b063-93ca34e5acc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e2c9328-3ce7-48ed-a48f-5a8a57222261}" ma:internalName="TaxCatchAll" ma:showField="CatchAllData" ma:web="f61eae86-f015-49b1-b255-0e55a6e5f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e10885-fc90-419d-b063-93ca34e5acca" xsi:nil="true"/>
    <Tool xmlns="40769a7e-a274-485e-a00e-f71a270c3429" xsi:nil="true"/>
    <lcf76f155ced4ddcb4097134ff3c332f xmlns="40769a7e-a274-485e-a00e-f71a270c3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1128C4-A577-4AFA-8EDD-66B753AE7849}">
  <ds:schemaRefs/>
</ds:datastoreItem>
</file>

<file path=customXml/itemProps2.xml><?xml version="1.0" encoding="utf-8"?>
<ds:datastoreItem xmlns:ds="http://schemas.openxmlformats.org/officeDocument/2006/customXml" ds:itemID="{96438841-5F06-45CF-AC53-24E06BD9219E}">
  <ds:schemaRefs/>
</ds:datastoreItem>
</file>

<file path=customXml/itemProps3.xml><?xml version="1.0" encoding="utf-8"?>
<ds:datastoreItem xmlns:ds="http://schemas.openxmlformats.org/officeDocument/2006/customXml" ds:itemID="{1BC903CB-B8A3-41AF-AB62-07766E8A5F9E}"/>
</file>

<file path=customXml/itemProps4.xml><?xml version="1.0" encoding="utf-8"?>
<ds:datastoreItem xmlns:ds="http://schemas.openxmlformats.org/officeDocument/2006/customXml" ds:itemID="{18960CA0-B487-404D-A1AD-FA2BDB6806EA}"/>
</file>

<file path=customXml/itemProps5.xml><?xml version="1.0" encoding="utf-8"?>
<ds:datastoreItem xmlns:ds="http://schemas.openxmlformats.org/officeDocument/2006/customXml" ds:itemID="{E113AB22-491A-4B27-B055-F460DB5A6B93}"/>
</file>

<file path=docMetadata/LabelInfo.xml><?xml version="1.0" encoding="utf-8"?>
<clbl:labelList xmlns:clbl="http://schemas.microsoft.com/office/2020/mipLabelMetadata">
  <clbl:label id="{40a6354e-6d04-4730-95c3-6ecb9619f301}" enabled="1" method="Privileged" siteId="{ef8a53ea-1a1c-4189-b792-c832dcaea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87</Words>
  <Application>Microsoft Office PowerPoint</Application>
  <PresentationFormat>On-screen Show (16:9)</PresentationFormat>
  <Paragraphs>23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Wingdings</vt:lpstr>
      <vt:lpstr>16x9</vt:lpstr>
      <vt:lpstr>1_16x9</vt:lpstr>
      <vt:lpstr>Yara</vt:lpstr>
      <vt:lpstr>think-cell Slide</vt:lpstr>
      <vt:lpstr>YARA Rostock THG Projekt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Yara International 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International ASA User</dc:creator>
  <cp:lastModifiedBy>Mechthild Mohr</cp:lastModifiedBy>
  <cp:revision>4</cp:revision>
  <cp:lastPrinted>2019-06-18T10:18:43Z</cp:lastPrinted>
  <dcterms:created xsi:type="dcterms:W3CDTF">2016-06-10T09:03:05Z</dcterms:created>
  <dcterms:modified xsi:type="dcterms:W3CDTF">2025-05-20T06:49:54Z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0x0101006DF93D24B28C0744A103A906EC851561</vt:lpwstr>
  </property>
</Properties>
</file>